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0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8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13C1B53-B3D1-4C7B-B81C-1CB603C16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5455" y="223549"/>
            <a:ext cx="309754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7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AD3FA50-9075-44B9-B5AA-FBDBDAF2F3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5909" y="241368"/>
            <a:ext cx="309754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2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31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73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F9B1BAE-540E-D44D-B20A-32FCEE28AC36}"/>
              </a:ext>
            </a:extLst>
          </p:cNvPr>
          <p:cNvSpPr txBox="1"/>
          <p:nvPr/>
        </p:nvSpPr>
        <p:spPr>
          <a:xfrm>
            <a:off x="4461641" y="5034454"/>
            <a:ext cx="3268718" cy="500979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Hier Name eintragen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BA561DF-1B61-1446-84FC-A066022449E0}"/>
              </a:ext>
            </a:extLst>
          </p:cNvPr>
          <p:cNvSpPr txBox="1"/>
          <p:nvPr/>
        </p:nvSpPr>
        <p:spPr>
          <a:xfrm>
            <a:off x="3342289" y="2700290"/>
            <a:ext cx="5507421" cy="145741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4400" b="1" dirty="0">
                <a:solidFill>
                  <a:schemeClr val="bg1"/>
                </a:solidFill>
              </a:rPr>
              <a:t>Hier Titel des Vortrages eintragen</a:t>
            </a:r>
          </a:p>
        </p:txBody>
      </p:sp>
    </p:spTree>
    <p:extLst>
      <p:ext uri="{BB962C8B-B14F-4D97-AF65-F5344CB8AC3E}">
        <p14:creationId xmlns:p14="http://schemas.microsoft.com/office/powerpoint/2010/main" val="2101271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Breitbild</PresentationFormat>
  <Paragraphs>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Hofmann</dc:creator>
  <cp:lastModifiedBy>Sebastian Rogalla</cp:lastModifiedBy>
  <cp:revision>6</cp:revision>
  <dcterms:created xsi:type="dcterms:W3CDTF">2020-10-05T11:43:18Z</dcterms:created>
  <dcterms:modified xsi:type="dcterms:W3CDTF">2021-09-13T07:51:10Z</dcterms:modified>
</cp:coreProperties>
</file>